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434CB76-E8D1-FD49-B67C-F9762486BDA7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AEF768-FF28-2945-B8DA-C2480E28236E}" type="datetimeFigureOut">
              <a:rPr lang="en-US" smtClean="0"/>
              <a:t>11/7/12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Sumatra 2004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 </a:t>
            </a:r>
            <a:r>
              <a:rPr lang="es-ES_tradnl" dirty="0" err="1" smtClean="0"/>
              <a:t>brief</a:t>
            </a:r>
            <a:r>
              <a:rPr lang="es-ES_tradnl" dirty="0" smtClean="0"/>
              <a:t> </a:t>
            </a:r>
            <a:r>
              <a:rPr lang="es-ES_tradnl" dirty="0" err="1" smtClean="0"/>
              <a:t>info-presentation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Tsunami in 2004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097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Background</a:t>
            </a:r>
            <a:endParaRPr lang="es-ES_trad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8070" r="8070"/>
          <a:stretch>
            <a:fillRect/>
          </a:stretch>
        </p:blipFill>
        <p:spPr>
          <a:xfrm>
            <a:off x="4470683" y="1600200"/>
            <a:ext cx="3806825" cy="4800600"/>
          </a:xfrm>
        </p:spPr>
      </p:pic>
      <p:sp>
        <p:nvSpPr>
          <p:cNvPr id="6" name="TextBox 5"/>
          <p:cNvSpPr txBox="1"/>
          <p:nvPr/>
        </p:nvSpPr>
        <p:spPr>
          <a:xfrm>
            <a:off x="457200" y="1740470"/>
            <a:ext cx="38541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2000" dirty="0" err="1" smtClean="0"/>
              <a:t>Caused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earthquake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Indian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Ocean</a:t>
            </a:r>
            <a:r>
              <a:rPr lang="es-ES_tradnl" sz="2000" dirty="0" smtClean="0"/>
              <a:t> (9.2 </a:t>
            </a:r>
            <a:r>
              <a:rPr lang="es-ES_tradnl" sz="2000" dirty="0" err="1" smtClean="0"/>
              <a:t>Magnitude</a:t>
            </a:r>
            <a:r>
              <a:rPr lang="es-ES_tradnl" sz="2000" dirty="0" smtClean="0"/>
              <a:t>)</a:t>
            </a:r>
          </a:p>
          <a:p>
            <a:pPr marL="285750" indent="-285750">
              <a:buFontTx/>
              <a:buChar char="-"/>
            </a:pPr>
            <a:endParaRPr lang="es-ES_tradnl" sz="2000" dirty="0"/>
          </a:p>
          <a:p>
            <a:pPr marL="285750" indent="-285750">
              <a:buFontTx/>
              <a:buChar char="-"/>
            </a:pPr>
            <a:r>
              <a:rPr lang="es-ES_tradnl" sz="2000" dirty="0" smtClean="0"/>
              <a:t>Series of Tsunamis </a:t>
            </a:r>
            <a:r>
              <a:rPr lang="es-ES_tradnl" sz="2000" dirty="0" err="1" smtClean="0"/>
              <a:t>appeared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throughout</a:t>
            </a:r>
            <a:r>
              <a:rPr lang="es-ES_tradnl" sz="2000" dirty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coasts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Southeast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Asian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countries</a:t>
            </a:r>
            <a:endParaRPr lang="es-ES_tradnl" sz="2000" dirty="0"/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err="1" smtClean="0"/>
              <a:t>One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deadly</a:t>
            </a:r>
            <a:r>
              <a:rPr lang="es-ES_tradnl" dirty="0" smtClean="0"/>
              <a:t> </a:t>
            </a:r>
            <a:r>
              <a:rPr lang="es-ES_tradnl" dirty="0" err="1" smtClean="0"/>
              <a:t>acts</a:t>
            </a:r>
            <a:r>
              <a:rPr lang="es-ES_tradnl" dirty="0" smtClean="0"/>
              <a:t> of </a:t>
            </a:r>
            <a:r>
              <a:rPr lang="es-ES_tradnl" dirty="0" err="1" smtClean="0"/>
              <a:t>nature</a:t>
            </a:r>
            <a:r>
              <a:rPr lang="es-ES_tradnl" dirty="0" smtClean="0"/>
              <a:t> in </a:t>
            </a:r>
            <a:r>
              <a:rPr lang="es-ES_tradnl" dirty="0" err="1" smtClean="0"/>
              <a:t>history</a:t>
            </a:r>
            <a:endParaRPr lang="es-ES_tradnl" dirty="0" smtClean="0"/>
          </a:p>
          <a:p>
            <a:pPr marL="285750" indent="-285750">
              <a:buFontTx/>
              <a:buChar char="-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686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Results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2803" cy="48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ES_tradnl" sz="2000" dirty="0" smtClean="0"/>
              <a:t>230,000 </a:t>
            </a:r>
            <a:r>
              <a:rPr lang="es-ES_tradnl" sz="2000" dirty="0" err="1" smtClean="0"/>
              <a:t>dead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across</a:t>
            </a:r>
            <a:r>
              <a:rPr lang="es-ES_tradnl" sz="2000" dirty="0" smtClean="0"/>
              <a:t> 14 </a:t>
            </a:r>
            <a:r>
              <a:rPr lang="es-ES_tradnl" sz="2000" dirty="0" err="1" smtClean="0"/>
              <a:t>countries</a:t>
            </a:r>
            <a:endParaRPr lang="es-ES_tradnl" sz="2000" dirty="0" smtClean="0"/>
          </a:p>
          <a:p>
            <a:pPr>
              <a:buFontTx/>
              <a:buChar char="-"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err="1" smtClean="0"/>
              <a:t>Over</a:t>
            </a:r>
            <a:r>
              <a:rPr lang="es-ES_tradnl" sz="2000" dirty="0"/>
              <a:t> </a:t>
            </a:r>
            <a:r>
              <a:rPr lang="es-ES_tradnl" sz="2000" dirty="0" smtClean="0"/>
              <a:t>14 </a:t>
            </a:r>
            <a:r>
              <a:rPr lang="es-ES_tradnl" sz="2000" dirty="0" err="1" smtClean="0"/>
              <a:t>billion</a:t>
            </a:r>
            <a:r>
              <a:rPr lang="es-ES_tradnl" sz="2000" dirty="0" smtClean="0"/>
              <a:t> (USD) </a:t>
            </a:r>
            <a:r>
              <a:rPr lang="es-ES_tradnl" sz="2000" dirty="0" err="1" smtClean="0"/>
              <a:t>given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humanitarian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aid</a:t>
            </a:r>
            <a:endParaRPr lang="es-ES_tradnl" sz="2000" dirty="0" smtClean="0"/>
          </a:p>
          <a:p>
            <a:pPr>
              <a:buFontTx/>
              <a:buChar char="-"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err="1" smtClean="0"/>
              <a:t>Entire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planet</a:t>
            </a:r>
            <a:r>
              <a:rPr lang="es-ES_tradnl" sz="2000" dirty="0"/>
              <a:t> </a:t>
            </a:r>
            <a:r>
              <a:rPr lang="es-ES_tradnl" sz="2000" dirty="0" err="1" smtClean="0"/>
              <a:t>vibrated</a:t>
            </a:r>
            <a:r>
              <a:rPr lang="es-ES_tradnl" sz="2000" dirty="0" smtClean="0"/>
              <a:t> as </a:t>
            </a:r>
            <a:r>
              <a:rPr lang="es-ES_tradnl" sz="2000" dirty="0" err="1" smtClean="0"/>
              <a:t>much</a:t>
            </a:r>
            <a:r>
              <a:rPr lang="es-ES_tradnl" sz="2000" dirty="0" smtClean="0"/>
              <a:t> as 1cm </a:t>
            </a:r>
            <a:r>
              <a:rPr lang="es-ES_tradnl" sz="2000" dirty="0" err="1" smtClean="0"/>
              <a:t>causing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earthquakes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around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world</a:t>
            </a:r>
            <a:endParaRPr lang="es-ES_tradnl" sz="2000" dirty="0" smtClean="0"/>
          </a:p>
          <a:p>
            <a:pPr>
              <a:buFontTx/>
              <a:buChar char="-"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err="1" smtClean="0"/>
              <a:t>Leveled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many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beach</a:t>
            </a:r>
            <a:r>
              <a:rPr lang="es-ES_tradnl" sz="2000" dirty="0" smtClean="0"/>
              <a:t> resorts and </a:t>
            </a:r>
            <a:r>
              <a:rPr lang="es-ES_tradnl" sz="2000" dirty="0" err="1" smtClean="0"/>
              <a:t>hotels</a:t>
            </a:r>
            <a:endParaRPr lang="es-ES_tradnl" sz="2000" dirty="0" smtClean="0"/>
          </a:p>
          <a:p>
            <a:pPr>
              <a:buFontTx/>
              <a:buChar char="-"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err="1" smtClean="0"/>
              <a:t>Environmental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impact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reefs</a:t>
            </a:r>
            <a:r>
              <a:rPr lang="es-ES_tradnl" sz="2000" dirty="0" smtClean="0"/>
              <a:t> and rock </a:t>
            </a:r>
            <a:r>
              <a:rPr lang="es-ES_tradnl" sz="2000" smtClean="0"/>
              <a:t>formations</a:t>
            </a:r>
            <a:endParaRPr lang="es-ES_tradnl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878" y="1485900"/>
            <a:ext cx="3499321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15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</TotalTime>
  <Words>88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Sumatra 2004</vt:lpstr>
      <vt:lpstr>The Background</vt:lpstr>
      <vt:lpstr>Results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Sumatra 2004</dc:title>
  <dc:creator>Joshua Foster</dc:creator>
  <cp:lastModifiedBy>Joshua Foster</cp:lastModifiedBy>
  <cp:revision>2</cp:revision>
  <dcterms:created xsi:type="dcterms:W3CDTF">2012-11-07T14:47:22Z</dcterms:created>
  <dcterms:modified xsi:type="dcterms:W3CDTF">2012-11-07T15:03:44Z</dcterms:modified>
</cp:coreProperties>
</file>